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4"/>
  </p:sldMasterIdLst>
  <p:notesMasterIdLst>
    <p:notesMasterId r:id="rId10"/>
  </p:notesMasterIdLst>
  <p:sldIdLst>
    <p:sldId id="278" r:id="rId5"/>
    <p:sldId id="282" r:id="rId6"/>
    <p:sldId id="279" r:id="rId7"/>
    <p:sldId id="280" r:id="rId8"/>
    <p:sldId id="281"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72" d="100"/>
          <a:sy n="72" d="100"/>
        </p:scale>
        <p:origin x="80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eg>
</file>

<file path=ppt/media/image3.png>
</file>

<file path=ppt/media/image4.jpe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12/30/2025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88D38747-4367-4BD2-8D51-C97E202738E2}" type="datetime1">
              <a:rPr lang="en-US" smtClean="0"/>
              <a:t>12/30/2025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3048578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12/30/2025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068502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12/30/2025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9398354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3C55A3C-5767-4844-A0A3-83778C2E5409}" type="datetime1">
              <a:rPr lang="en-US" smtClean="0"/>
              <a:t>12/30/2025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31202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CAE507A8-A5CF-4D38-AB86-7EDDA87A85D4}" type="datetime1">
              <a:rPr lang="en-US" smtClean="0"/>
              <a:t>12/30/2025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21849946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DFCD27C-8599-43EF-BA1D-14DDC1946E06}" type="datetime1">
              <a:rPr lang="en-US" smtClean="0"/>
              <a:t>12/30/2025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4413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73ED0CC-082F-4160-86E5-0D6041F12778}" type="datetime1">
              <a:rPr lang="en-US" smtClean="0"/>
              <a:t>12/30/2025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2947216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1944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9621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E0277FD-7DE6-41D4-930D-AC99F5AFE54E}" type="datetime1">
              <a:rPr lang="en-US" smtClean="0"/>
              <a:t>12/30/2025</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3054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9EA15526-7079-4B7B-987C-1B5FAE11A0FF}" type="datetime1">
              <a:rPr lang="en-US" smtClean="0"/>
              <a:t>12/30/2025</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pPr algn="l"/>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245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073ED0CC-082F-4160-86E5-0D6041F12778}" type="datetime1">
              <a:rPr lang="en-US" smtClean="0"/>
              <a:t>12/30/2025</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305868122"/>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12192001" cy="6857990"/>
          </a:xfrm>
          <a:prstGeom prst="rect">
            <a:avLst/>
          </a:prstGeom>
          <a:solidFill>
            <a:schemeClr val="accent1">
              <a:lumMod val="40000"/>
              <a:lumOff val="60000"/>
            </a:schemeClr>
          </a:solidFill>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928729" y="2302423"/>
            <a:ext cx="6334540" cy="1046078"/>
          </a:xfrm>
          <a:solidFill>
            <a:schemeClr val="accent5">
              <a:lumMod val="20000"/>
              <a:lumOff val="80000"/>
            </a:schemeClr>
          </a:solidFill>
        </p:spPr>
        <p:txBody>
          <a:bodyPr>
            <a:normAutofit/>
          </a:bodyPr>
          <a:lstStyle/>
          <a:p>
            <a:pPr algn="l"/>
            <a:r>
              <a:rPr lang="en-US" sz="4000" dirty="0"/>
              <a:t>Area defense system</a:t>
            </a:r>
          </a:p>
        </p:txBody>
      </p:sp>
      <p:sp>
        <p:nvSpPr>
          <p:cNvPr id="6" name="Subtitle 5">
            <a:extLst>
              <a:ext uri="{FF2B5EF4-FFF2-40B4-BE49-F238E27FC236}">
                <a16:creationId xmlns:a16="http://schemas.microsoft.com/office/drawing/2014/main" id="{C545458C-8379-A1C6-2A44-88AAC7E86CFE}"/>
              </a:ext>
            </a:extLst>
          </p:cNvPr>
          <p:cNvSpPr>
            <a:spLocks noGrp="1"/>
          </p:cNvSpPr>
          <p:nvPr>
            <p:ph type="subTitle" idx="1"/>
          </p:nvPr>
        </p:nvSpPr>
        <p:spPr>
          <a:xfrm>
            <a:off x="2695194" y="3631095"/>
            <a:ext cx="6801612" cy="2981739"/>
          </a:xfrm>
        </p:spPr>
        <p:txBody>
          <a:bodyPr/>
          <a:lstStyle/>
          <a:p>
            <a:endParaRPr lang="en-US" dirty="0"/>
          </a:p>
        </p:txBody>
      </p:sp>
      <p:pic>
        <p:nvPicPr>
          <p:cNvPr id="7" name="Picture 6">
            <a:extLst>
              <a:ext uri="{FF2B5EF4-FFF2-40B4-BE49-F238E27FC236}">
                <a16:creationId xmlns:a16="http://schemas.microsoft.com/office/drawing/2014/main" id="{1082509A-A112-3160-29BD-5811E3B966B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2805" y="147656"/>
            <a:ext cx="1566387" cy="20071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884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F9E0142-ABE3-4D1F-79C8-34F769E3612C}"/>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12192001" cy="6857990"/>
          </a:xfrm>
          <a:prstGeom prst="rect">
            <a:avLst/>
          </a:prstGeom>
          <a:solidFill>
            <a:schemeClr val="accent1">
              <a:lumMod val="40000"/>
              <a:lumOff val="60000"/>
            </a:schemeClr>
          </a:solidFill>
        </p:spPr>
      </p:pic>
      <p:sp>
        <p:nvSpPr>
          <p:cNvPr id="6" name="TextBox 5">
            <a:extLst>
              <a:ext uri="{FF2B5EF4-FFF2-40B4-BE49-F238E27FC236}">
                <a16:creationId xmlns:a16="http://schemas.microsoft.com/office/drawing/2014/main" id="{4C50CEDA-7ADE-41BF-30E7-44E9F3F40B51}"/>
              </a:ext>
            </a:extLst>
          </p:cNvPr>
          <p:cNvSpPr txBox="1"/>
          <p:nvPr/>
        </p:nvSpPr>
        <p:spPr>
          <a:xfrm>
            <a:off x="1258956" y="1205948"/>
            <a:ext cx="8375373" cy="3539430"/>
          </a:xfrm>
          <a:prstGeom prst="rect">
            <a:avLst/>
          </a:prstGeom>
          <a:noFill/>
        </p:spPr>
        <p:txBody>
          <a:bodyPr wrap="square" rtlCol="0">
            <a:spAutoFit/>
          </a:bodyPr>
          <a:lstStyle/>
          <a:p>
            <a:endParaRPr lang="en-US" sz="3600" dirty="0"/>
          </a:p>
          <a:p>
            <a:endParaRPr lang="en-US" sz="3600" dirty="0"/>
          </a:p>
          <a:p>
            <a:r>
              <a:rPr lang="en-US" sz="3200" dirty="0"/>
              <a:t>GROUP NAME :     ND</a:t>
            </a:r>
          </a:p>
          <a:p>
            <a:endParaRPr lang="en-US" sz="3600" dirty="0"/>
          </a:p>
          <a:p>
            <a:r>
              <a:rPr lang="en-US" sz="3200" dirty="0"/>
              <a:t>GROUP MEMBER:</a:t>
            </a:r>
          </a:p>
          <a:p>
            <a:r>
              <a:rPr lang="en-US" b="1" dirty="0"/>
              <a:t>1.  </a:t>
            </a:r>
            <a:r>
              <a:rPr lang="en-US" b="1" dirty="0" err="1"/>
              <a:t>Rokibul</a:t>
            </a:r>
            <a:r>
              <a:rPr lang="en-US" sz="3200" b="1" dirty="0"/>
              <a:t> </a:t>
            </a:r>
            <a:r>
              <a:rPr lang="en-US" b="1" dirty="0"/>
              <a:t>Hasan</a:t>
            </a:r>
          </a:p>
          <a:p>
            <a:r>
              <a:rPr lang="en-US" sz="2000" dirty="0"/>
              <a:t>2. Md. Abdud Diyan</a:t>
            </a:r>
          </a:p>
        </p:txBody>
      </p:sp>
    </p:spTree>
    <p:extLst>
      <p:ext uri="{BB962C8B-B14F-4D97-AF65-F5344CB8AC3E}">
        <p14:creationId xmlns:p14="http://schemas.microsoft.com/office/powerpoint/2010/main" val="1842214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b="-1"/>
          <a:stretch/>
        </p:blipFill>
        <p:spPr>
          <a:xfrm>
            <a:off x="0" y="10"/>
            <a:ext cx="6096000" cy="6857990"/>
          </a:xfrm>
          <a:prstGeom prst="rect">
            <a:avLst/>
          </a:prstGeom>
        </p:spPr>
      </p:pic>
      <p:pic>
        <p:nvPicPr>
          <p:cNvPr id="4" name="Content Placeholder 3">
            <a:extLst>
              <a:ext uri="{FF2B5EF4-FFF2-40B4-BE49-F238E27FC236}">
                <a16:creationId xmlns:a16="http://schemas.microsoft.com/office/drawing/2014/main" id="{1F27ECEC-19D0-1164-EF37-280930ADECB7}"/>
              </a:ext>
            </a:extLst>
          </p:cNvPr>
          <p:cNvPicPr>
            <a:picLocks noGrp="1" noChangeAspect="1"/>
          </p:cNvPicPr>
          <p:nvPr>
            <p:ph idx="1"/>
          </p:nvPr>
        </p:nvPicPr>
        <p:blipFill>
          <a:blip r:embed="rId5"/>
          <a:stretch>
            <a:fillRect/>
          </a:stretch>
        </p:blipFill>
        <p:spPr>
          <a:xfrm>
            <a:off x="6440557" y="3567792"/>
            <a:ext cx="5424816" cy="3147747"/>
          </a:xfrm>
          <a:prstGeom prst="rect">
            <a:avLst/>
          </a:prstGeom>
        </p:spPr>
      </p:pic>
      <p:sp>
        <p:nvSpPr>
          <p:cNvPr id="7" name="TextBox 6">
            <a:extLst>
              <a:ext uri="{FF2B5EF4-FFF2-40B4-BE49-F238E27FC236}">
                <a16:creationId xmlns:a16="http://schemas.microsoft.com/office/drawing/2014/main" id="{F5636AB0-7F5B-7266-0130-B0FAC838D86E}"/>
              </a:ext>
            </a:extLst>
          </p:cNvPr>
          <p:cNvSpPr txBox="1"/>
          <p:nvPr/>
        </p:nvSpPr>
        <p:spPr>
          <a:xfrm>
            <a:off x="7757200" y="244597"/>
            <a:ext cx="3591339" cy="584775"/>
          </a:xfrm>
          <a:prstGeom prst="rect">
            <a:avLst/>
          </a:prstGeom>
          <a:noFill/>
        </p:spPr>
        <p:txBody>
          <a:bodyPr wrap="square" rtlCol="0">
            <a:spAutoFit/>
          </a:bodyPr>
          <a:lstStyle/>
          <a:p>
            <a:r>
              <a:rPr lang="en-US" sz="3200" dirty="0"/>
              <a:t>RADAR SYSTEM</a:t>
            </a:r>
          </a:p>
        </p:txBody>
      </p:sp>
      <p:sp>
        <p:nvSpPr>
          <p:cNvPr id="8" name="TextBox 7">
            <a:extLst>
              <a:ext uri="{FF2B5EF4-FFF2-40B4-BE49-F238E27FC236}">
                <a16:creationId xmlns:a16="http://schemas.microsoft.com/office/drawing/2014/main" id="{06F0B172-F9F2-3481-8BEF-59E6330FF4B9}"/>
              </a:ext>
            </a:extLst>
          </p:cNvPr>
          <p:cNvSpPr txBox="1"/>
          <p:nvPr/>
        </p:nvSpPr>
        <p:spPr>
          <a:xfrm>
            <a:off x="516835" y="649357"/>
            <a:ext cx="5062330" cy="7109639"/>
          </a:xfrm>
          <a:prstGeom prst="rect">
            <a:avLst/>
          </a:prstGeom>
          <a:noFill/>
        </p:spPr>
        <p:txBody>
          <a:bodyPr wrap="square" rtlCol="0">
            <a:spAutoFit/>
          </a:bodyPr>
          <a:lstStyle/>
          <a:p>
            <a:r>
              <a:rPr lang="en-US" sz="3600" dirty="0"/>
              <a:t>Introduction :</a:t>
            </a:r>
          </a:p>
          <a:p>
            <a:endParaRPr lang="en-US" sz="3600" dirty="0"/>
          </a:p>
          <a:p>
            <a:pPr algn="just"/>
            <a:r>
              <a:rPr lang="en-US" sz="2400" dirty="0"/>
              <a:t>Radar , an electromagnetic sensor used for detecting, locating, tracking, and recognizing objects of various kinds at considerable distances. It operates by transmitting electromagnetic energy toward objects and observing the echoes returned from them.</a:t>
            </a:r>
          </a:p>
          <a:p>
            <a:pPr algn="just"/>
            <a:endParaRPr lang="en-US" sz="4000" dirty="0"/>
          </a:p>
          <a:p>
            <a:endParaRPr lang="en-US" sz="3600" dirty="0"/>
          </a:p>
          <a:p>
            <a:endParaRPr lang="en-US" sz="3600" dirty="0"/>
          </a:p>
          <a:p>
            <a:endParaRPr lang="en-US" sz="3600" dirty="0"/>
          </a:p>
          <a:p>
            <a:endParaRPr lang="en-US" sz="3600" dirty="0"/>
          </a:p>
          <a:p>
            <a:endParaRPr lang="en-US" sz="3600" dirty="0"/>
          </a:p>
        </p:txBody>
      </p:sp>
      <p:pic>
        <p:nvPicPr>
          <p:cNvPr id="9" name="Picture 8">
            <a:extLst>
              <a:ext uri="{FF2B5EF4-FFF2-40B4-BE49-F238E27FC236}">
                <a16:creationId xmlns:a16="http://schemas.microsoft.com/office/drawing/2014/main" id="{6AD627C9-460F-D805-49F9-6A14693133AA}"/>
              </a:ext>
            </a:extLst>
          </p:cNvPr>
          <p:cNvPicPr>
            <a:picLocks noChangeAspect="1"/>
          </p:cNvPicPr>
          <p:nvPr/>
        </p:nvPicPr>
        <p:blipFill>
          <a:blip r:embed="rId6"/>
          <a:stretch>
            <a:fillRect/>
          </a:stretch>
        </p:blipFill>
        <p:spPr>
          <a:xfrm>
            <a:off x="6440557" y="924695"/>
            <a:ext cx="5424816" cy="2365513"/>
          </a:xfrm>
          <a:prstGeom prst="rect">
            <a:avLst/>
          </a:prstGeom>
        </p:spPr>
      </p:pic>
    </p:spTree>
    <p:extLst>
      <p:ext uri="{BB962C8B-B14F-4D97-AF65-F5344CB8AC3E}">
        <p14:creationId xmlns:p14="http://schemas.microsoft.com/office/powerpoint/2010/main" val="3220235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1EDA6C-1C3C-21A7-C6A0-4F6D9D7AC98D}"/>
              </a:ext>
            </a:extLst>
          </p:cNvPr>
          <p:cNvPicPr>
            <a:picLocks noChangeAspect="1"/>
          </p:cNvPicPr>
          <p:nvPr/>
        </p:nvPicPr>
        <p:blipFill>
          <a:blip r:embed="rId2"/>
          <a:stretch>
            <a:fillRect/>
          </a:stretch>
        </p:blipFill>
        <p:spPr>
          <a:xfrm>
            <a:off x="0" y="0"/>
            <a:ext cx="5847521" cy="6857999"/>
          </a:xfrm>
          <a:prstGeom prst="rect">
            <a:avLst/>
          </a:prstGeom>
        </p:spPr>
      </p:pic>
      <p:pic>
        <p:nvPicPr>
          <p:cNvPr id="8" name="Picture 7">
            <a:extLst>
              <a:ext uri="{FF2B5EF4-FFF2-40B4-BE49-F238E27FC236}">
                <a16:creationId xmlns:a16="http://schemas.microsoft.com/office/drawing/2014/main" id="{553C6DFC-571C-459F-6E14-F587FDF1EBCD}"/>
              </a:ext>
            </a:extLst>
          </p:cNvPr>
          <p:cNvPicPr>
            <a:picLocks noChangeAspect="1"/>
          </p:cNvPicPr>
          <p:nvPr/>
        </p:nvPicPr>
        <p:blipFill>
          <a:blip r:embed="rId3"/>
          <a:stretch>
            <a:fillRect/>
          </a:stretch>
        </p:blipFill>
        <p:spPr>
          <a:xfrm>
            <a:off x="6824866" y="1744811"/>
            <a:ext cx="4770785" cy="4570926"/>
          </a:xfrm>
          <a:prstGeom prst="rect">
            <a:avLst/>
          </a:prstGeom>
        </p:spPr>
      </p:pic>
      <p:sp>
        <p:nvSpPr>
          <p:cNvPr id="10" name="TextBox 9">
            <a:extLst>
              <a:ext uri="{FF2B5EF4-FFF2-40B4-BE49-F238E27FC236}">
                <a16:creationId xmlns:a16="http://schemas.microsoft.com/office/drawing/2014/main" id="{B0396DC2-8428-A6C7-53FE-3C87AA3973D2}"/>
              </a:ext>
            </a:extLst>
          </p:cNvPr>
          <p:cNvSpPr txBox="1"/>
          <p:nvPr/>
        </p:nvSpPr>
        <p:spPr>
          <a:xfrm>
            <a:off x="6003235" y="667593"/>
            <a:ext cx="6414048" cy="584775"/>
          </a:xfrm>
          <a:prstGeom prst="rect">
            <a:avLst/>
          </a:prstGeom>
          <a:noFill/>
        </p:spPr>
        <p:txBody>
          <a:bodyPr wrap="square" rtlCol="0">
            <a:spAutoFit/>
          </a:bodyPr>
          <a:lstStyle/>
          <a:p>
            <a:r>
              <a:rPr lang="en-US" sz="3200" dirty="0"/>
              <a:t>AUTOMATED MISSILE LAUNCHER</a:t>
            </a:r>
          </a:p>
        </p:txBody>
      </p:sp>
      <p:sp>
        <p:nvSpPr>
          <p:cNvPr id="14" name="TextBox 13">
            <a:extLst>
              <a:ext uri="{FF2B5EF4-FFF2-40B4-BE49-F238E27FC236}">
                <a16:creationId xmlns:a16="http://schemas.microsoft.com/office/drawing/2014/main" id="{6188F133-D756-01EF-4CFF-19A99247A2F3}"/>
              </a:ext>
            </a:extLst>
          </p:cNvPr>
          <p:cNvSpPr txBox="1"/>
          <p:nvPr/>
        </p:nvSpPr>
        <p:spPr>
          <a:xfrm>
            <a:off x="1" y="304905"/>
            <a:ext cx="5847520" cy="9941183"/>
          </a:xfrm>
          <a:prstGeom prst="rect">
            <a:avLst/>
          </a:prstGeom>
          <a:noFill/>
        </p:spPr>
        <p:txBody>
          <a:bodyPr wrap="square">
            <a:spAutoFit/>
          </a:bodyPr>
          <a:lstStyle/>
          <a:p>
            <a:r>
              <a:rPr lang="en-US" sz="3600" dirty="0"/>
              <a:t> Introduction :</a:t>
            </a:r>
          </a:p>
          <a:p>
            <a:endParaRPr lang="en-US" sz="3600" dirty="0"/>
          </a:p>
          <a:p>
            <a:r>
              <a:rPr lang="en-US" sz="2000" dirty="0"/>
              <a:t>Automated Missile Launcher  serves  to protect a pre-determined zone from encroaching air threats. The launch vehicle provides firing, survey control, ground navigation and automated launching pod laying on the target.</a:t>
            </a:r>
          </a:p>
          <a:p>
            <a:endParaRPr lang="en-US" sz="3600" dirty="0"/>
          </a:p>
          <a:p>
            <a:endParaRPr lang="en-US" sz="3600" dirty="0"/>
          </a:p>
          <a:p>
            <a:endParaRPr lang="en-US" sz="3600"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7639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3D2946A-7662-5C45-87E0-696D47903F4C}"/>
              </a:ext>
            </a:extLst>
          </p:cNvPr>
          <p:cNvPicPr>
            <a:picLocks noChangeAspect="1"/>
          </p:cNvPicPr>
          <p:nvPr/>
        </p:nvPicPr>
        <p:blipFill>
          <a:blip r:embed="rId2"/>
          <a:stretch>
            <a:fillRect/>
          </a:stretch>
        </p:blipFill>
        <p:spPr>
          <a:xfrm>
            <a:off x="0" y="0"/>
            <a:ext cx="6427304" cy="6857999"/>
          </a:xfrm>
          <a:prstGeom prst="rect">
            <a:avLst/>
          </a:prstGeom>
        </p:spPr>
      </p:pic>
      <p:sp>
        <p:nvSpPr>
          <p:cNvPr id="5" name="TextBox 4">
            <a:extLst>
              <a:ext uri="{FF2B5EF4-FFF2-40B4-BE49-F238E27FC236}">
                <a16:creationId xmlns:a16="http://schemas.microsoft.com/office/drawing/2014/main" id="{B250FD3B-07DB-5811-5ACD-FE6E76287CAB}"/>
              </a:ext>
            </a:extLst>
          </p:cNvPr>
          <p:cNvSpPr txBox="1"/>
          <p:nvPr/>
        </p:nvSpPr>
        <p:spPr>
          <a:xfrm>
            <a:off x="7010400" y="967409"/>
            <a:ext cx="4956313" cy="584775"/>
          </a:xfrm>
          <a:prstGeom prst="rect">
            <a:avLst/>
          </a:prstGeom>
          <a:noFill/>
        </p:spPr>
        <p:txBody>
          <a:bodyPr wrap="square" rtlCol="0">
            <a:spAutoFit/>
          </a:bodyPr>
          <a:lstStyle/>
          <a:p>
            <a:r>
              <a:rPr lang="en-US" sz="3200" dirty="0"/>
              <a:t>LASER SECURITY SYSTEM</a:t>
            </a:r>
          </a:p>
        </p:txBody>
      </p:sp>
      <p:sp>
        <p:nvSpPr>
          <p:cNvPr id="6" name="TextBox 5">
            <a:extLst>
              <a:ext uri="{FF2B5EF4-FFF2-40B4-BE49-F238E27FC236}">
                <a16:creationId xmlns:a16="http://schemas.microsoft.com/office/drawing/2014/main" id="{6D157B60-6772-9E09-EADB-7F939E8892F5}"/>
              </a:ext>
            </a:extLst>
          </p:cNvPr>
          <p:cNvSpPr txBox="1"/>
          <p:nvPr/>
        </p:nvSpPr>
        <p:spPr>
          <a:xfrm>
            <a:off x="225287" y="675021"/>
            <a:ext cx="5976730" cy="7786747"/>
          </a:xfrm>
          <a:prstGeom prst="rect">
            <a:avLst/>
          </a:prstGeom>
          <a:noFill/>
        </p:spPr>
        <p:txBody>
          <a:bodyPr wrap="square" rtlCol="0">
            <a:spAutoFit/>
          </a:bodyPr>
          <a:lstStyle/>
          <a:p>
            <a:r>
              <a:rPr lang="en-US" sz="3600" dirty="0"/>
              <a:t>Introduction :</a:t>
            </a:r>
          </a:p>
          <a:p>
            <a:endParaRPr lang="en-US" sz="3600" dirty="0"/>
          </a:p>
          <a:p>
            <a:endParaRPr lang="en-US" sz="2000" dirty="0"/>
          </a:p>
          <a:p>
            <a:r>
              <a:rPr lang="en-US" sz="2000" dirty="0"/>
              <a:t>The laser based security system is designed to provide maximum security to a given restricted area where the presence of any person or object is not desired. If someone tries to pass over the boundary line defined by laser lights , an alarm will be triggered and a large amount of  sound will be sent to the authority,</a:t>
            </a:r>
            <a:endParaRPr lang="en-US" sz="2000" dirty="0">
              <a:effectLst/>
            </a:endParaRPr>
          </a:p>
          <a:p>
            <a:endParaRPr lang="en-US" sz="3600" dirty="0"/>
          </a:p>
          <a:p>
            <a:endParaRPr lang="en-US" sz="3600" dirty="0"/>
          </a:p>
          <a:p>
            <a:endParaRPr lang="en-US" sz="3600" dirty="0"/>
          </a:p>
          <a:p>
            <a:endParaRPr lang="en-US" sz="3600" dirty="0"/>
          </a:p>
          <a:p>
            <a:endParaRPr lang="en-US" sz="3600" dirty="0"/>
          </a:p>
          <a:p>
            <a:endParaRPr lang="en-US" sz="3600" dirty="0"/>
          </a:p>
          <a:p>
            <a:endParaRPr lang="en-US" sz="3600" dirty="0"/>
          </a:p>
          <a:p>
            <a:endParaRPr lang="en-US" sz="3600" dirty="0"/>
          </a:p>
        </p:txBody>
      </p:sp>
    </p:spTree>
    <p:extLst>
      <p:ext uri="{BB962C8B-B14F-4D97-AF65-F5344CB8AC3E}">
        <p14:creationId xmlns:p14="http://schemas.microsoft.com/office/powerpoint/2010/main" val="26399405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TM10001115[[fn=Parcel]]</Template>
  <TotalTime>97</TotalTime>
  <Words>169</Words>
  <Application>Microsoft Office PowerPoint</Application>
  <PresentationFormat>Widescreen</PresentationFormat>
  <Paragraphs>53</Paragraphs>
  <Slides>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Gill Sans MT</vt:lpstr>
      <vt:lpstr>Parcel</vt:lpstr>
      <vt:lpstr>Area defense system</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Area defense system</dc:title>
  <dc:creator>Sib Mello</dc:creator>
  <cp:lastModifiedBy>Sib Mello</cp:lastModifiedBy>
  <cp:revision>2</cp:revision>
  <dcterms:created xsi:type="dcterms:W3CDTF">2024-05-09T01:01:40Z</dcterms:created>
  <dcterms:modified xsi:type="dcterms:W3CDTF">2025-12-30T13:47:23Z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